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87" r:id="rId1"/>
  </p:sldMasterIdLst>
  <p:notesMasterIdLst>
    <p:notesMasterId r:id="rId14"/>
  </p:notesMasterIdLst>
  <p:sldIdLst>
    <p:sldId id="269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7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  <a:srgbClr val="FF0000"/>
    <a:srgbClr val="FFFF00"/>
    <a:srgbClr val="00CC00"/>
    <a:srgbClr val="0000FF"/>
    <a:srgbClr val="003366"/>
    <a:srgbClr val="080808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1954" autoAdjust="0"/>
    <p:restoredTop sz="90387" autoAdjust="0"/>
  </p:normalViewPr>
  <p:slideViewPr>
    <p:cSldViewPr snapToGrid="0">
      <p:cViewPr varScale="1">
        <p:scale>
          <a:sx n="88" d="100"/>
          <a:sy n="88" d="100"/>
        </p:scale>
        <p:origin x="-1450" y="-139"/>
      </p:cViewPr>
      <p:guideLst>
        <p:guide orient="horz"/>
        <p:guide pos="14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3633925" cy="936339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193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8194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8195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 algn="ctr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Notes Placeholder 1536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8197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Slide Number Placeholder 1536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00B419A-BD27-42C5-BE66-CD906535E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D820B84B-9E86-483C-861F-EEA8AF8F1935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C01D45BD-2E90-4CC8-8DDA-9E3883BE5A4E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0556C0AC-19D1-438F-9A8E-E495D23D395A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94B701F6-76BC-49AD-B175-E8920C03D677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67BF9FE6-DDD8-4205-81F8-AE93FEB1AD5A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EC89FC59-F79F-406F-8A5E-4C590A879CDD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47FD90D4-0FEF-4B2A-A4B6-76763EAF5735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BF9F7E5D-D7FF-4A60-9DEF-818C8A391993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DF57A179-107D-4716-BD5D-63419B8E4245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FFFDB128-778F-459C-A5C1-95F2183DAE84}" type="slidenum">
              <a:rPr lang="en-US" smtClean="0"/>
              <a:pPr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headEnd/>
            <a:tailEnd/>
          </a:ln>
        </p:spPr>
        <p:txBody>
          <a:bodyPr/>
          <a:lstStyle/>
          <a:p>
            <a:fld id="{1E42328F-823B-4FFB-BD65-CFDEFDFF6EE3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2AC49E-607C-4608-A803-57BB8BF3B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71796-7FDF-4759-92E3-A8538AA4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8F7AE-0FAC-49E5-A6D8-1DCE025C6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5E357-A4D7-43D4-B88C-EC9A6BB49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BD499-8366-40A0-8D77-DD193E6FC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B12FD-BFB1-4516-92AF-C8F8717F9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356BC-98C6-43A7-988E-8C30790BB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E809A-664C-4E46-96F8-D09DA4D69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01540-45DB-45E0-833A-BCF787DFA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BBE9B-5647-4115-B60D-D25494D245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ADBA4-EE93-448E-9CD4-B206E9F9BC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5E337-8F52-4F17-BBC0-12DFE8EE99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4BD87231-2D6E-44A1-9E4C-55967811B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image" Target="../media/image1.wm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3.wmf"/><Relationship Id="rId4" Type="http://schemas.openxmlformats.org/officeDocument/2006/relationships/image" Target="../media/image3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slkidsworld.com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wmf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wmf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wmf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wmf"/><Relationship Id="rId4" Type="http://schemas.openxmlformats.org/officeDocument/2006/relationships/image" Target="../media/image1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wmf"/><Relationship Id="rId4" Type="http://schemas.openxmlformats.org/officeDocument/2006/relationships/image" Target="../media/image2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wmf"/><Relationship Id="rId4" Type="http://schemas.openxmlformats.org/officeDocument/2006/relationships/image" Target="../media/image2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C:\Users\Rich\Documents\eslkidsworld.com\clip art\Maps (Part 1)\Countries (A - Ge)\Brazil 0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638" y="280988"/>
            <a:ext cx="221932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/>
        </p:nvSpPr>
        <p:spPr>
          <a:xfrm>
            <a:off x="1085089" y="2548128"/>
            <a:ext cx="7010399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88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Countries</a:t>
            </a:r>
            <a:r>
              <a:rPr lang="en-GB" sz="88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 </a:t>
            </a:r>
            <a:endParaRPr lang="en-GB" sz="8800" b="1" i="1" dirty="0">
              <a:ln w="17780" cmpd="sng">
                <a:solidFill>
                  <a:schemeClr val="tx1"/>
                </a:solidFill>
                <a:prstDash val="solid"/>
                <a:miter lim="800000"/>
              </a:ln>
              <a:solidFill>
                <a:srgbClr val="0000FF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ooper Black" pitchFamily="18" charset="0"/>
              <a:cs typeface="+mn-cs"/>
            </a:endParaRPr>
          </a:p>
        </p:txBody>
      </p:sp>
      <p:pic>
        <p:nvPicPr>
          <p:cNvPr id="2057" name="Picture 9" descr="C:\Users\Rich\Documents\eslkidsworld.com\clip art\Maps (Part 1)\Countries (A - Ge)\France 2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48063" y="501650"/>
            <a:ext cx="2266950" cy="196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0" descr="C:\Users\Rich\Documents\eslkidsworld.com\clip art\Maps (Part 1)\Countries (A - Ge)\Bolivia 6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635750" y="307975"/>
            <a:ext cx="189865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1" descr="C:\Users\Rich\Documents\eslkidsworld.com\clip art\Maps (Part 1)\Countries (Gh - N)\Iceland 5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66725" y="4308475"/>
            <a:ext cx="2276475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0" name="Picture 12" descr="C:\Users\Rich\Documents\eslkidsworld.com\clip art\Maps (Part 1)\Countries (Gh - N)\Jamaica 5.wm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82950" y="5043488"/>
            <a:ext cx="2946400" cy="114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13" descr="C:\Users\Rich\Documents\eslkidsworld.com\clip art\Maps (Part 1)\Countries (Gh - N)\Nigeria 4.wm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710363" y="4554538"/>
            <a:ext cx="2128837" cy="16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Rich\Documents\eslkidsworld.com\clip art\Flags (Part 2)\World (M - Z)\USA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6305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0" y="5103674"/>
            <a:ext cx="9144000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He’s from the United  States of America.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30752" y="0"/>
            <a:ext cx="5413248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Where is he from?</a:t>
            </a:r>
          </a:p>
        </p:txBody>
      </p:sp>
      <p:pic>
        <p:nvPicPr>
          <p:cNvPr id="75780" name="Picture 4" descr="Go to fullsize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47094" y="1193608"/>
            <a:ext cx="2681434" cy="24883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270" name="Picture 6" descr="C:\Users\Rich\Documents\eslkidsworld.com\clip art\Architecture &amp; Landmarks\United States\Capitol 08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8325" y="1169988"/>
            <a:ext cx="2625725" cy="220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C:\Users\Rich\Documents\eslkidsworld.com\clip art\Flags (Part 2)\World (M - Z)\Philippines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597408" y="5934670"/>
            <a:ext cx="854659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FFC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He’s from the Philippines.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621280" y="0"/>
            <a:ext cx="652272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Where is he from?</a:t>
            </a:r>
          </a:p>
        </p:txBody>
      </p:sp>
      <p:pic>
        <p:nvPicPr>
          <p:cNvPr id="77829" name="Picture 5" descr="Go to fullsize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76215" y="1835212"/>
            <a:ext cx="2591999" cy="32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6547" y="347959"/>
            <a:ext cx="7994496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Thanks for using PowerPoint</a:t>
            </a:r>
          </a:p>
          <a:p>
            <a:pPr algn="ctr">
              <a:defRPr/>
            </a:pP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FF33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</a:rPr>
              <a:t>At </a:t>
            </a:r>
            <a:r>
              <a:rPr lang="en-GB" sz="4400" b="1" i="1" dirty="0">
                <a:ln w="31550" cmpd="sng">
                  <a:solidFill>
                    <a:schemeClr val="accent2">
                      <a:lumMod val="50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cs typeface="+mn-cs"/>
                <a:hlinkClick r:id="rId2"/>
              </a:rPr>
              <a:t>www.eslkidsworld.com</a:t>
            </a:r>
            <a:endParaRPr lang="en-GB" sz="4400" b="1" i="1" dirty="0">
              <a:ln w="31550" cmpd="sng">
                <a:solidFill>
                  <a:schemeClr val="accent2">
                    <a:lumMod val="50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163" y="3053060"/>
            <a:ext cx="4493539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cs typeface="+mn-cs"/>
              </a:rPr>
              <a:t>Goodbye!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" descr="C:\Users\Rich\Documents\eslkidsworld.com\clip art\Flags (Part 2)\World (A - L)\Brazil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6622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65760" y="5559552"/>
            <a:ext cx="8364671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72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He’s from Brazil.</a:t>
            </a:r>
          </a:p>
        </p:txBody>
      </p:sp>
      <p:pic>
        <p:nvPicPr>
          <p:cNvPr id="3081" name="Picture 9" descr="Go to fullsize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00" y="0"/>
            <a:ext cx="2340000" cy="23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Rectangle 10"/>
          <p:cNvSpPr/>
          <p:nvPr/>
        </p:nvSpPr>
        <p:spPr>
          <a:xfrm>
            <a:off x="0" y="0"/>
            <a:ext cx="6461760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Where is he from?</a:t>
            </a:r>
          </a:p>
        </p:txBody>
      </p:sp>
      <p:pic>
        <p:nvPicPr>
          <p:cNvPr id="3078" name="Picture 6" descr="C:\Users\Rich\Documents\eslkidsworld.com\clip art\Architecture &amp; Landmarks\World &amp; General (P - S)\Rio de Janeiro 08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3973513"/>
            <a:ext cx="2305050" cy="162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Rich\Documents\eslkidsworld.com\clip art\Flags (Part 2)\World (A - L)\Australia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5193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047553" y="5842337"/>
            <a:ext cx="8096447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60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He’s from Australia.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654710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Where is he from?</a:t>
            </a:r>
          </a:p>
        </p:txBody>
      </p:sp>
      <p:pic>
        <p:nvPicPr>
          <p:cNvPr id="57350" name="Picture 6" descr="Go to fullsize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4000" y="0"/>
            <a:ext cx="2520000" cy="252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2" name="Picture 6" descr="C:\Users\Rich\Documents\eslkidsworld.com\clip art\Architecture &amp; Landmarks\World &amp; General (A - B)\Ayers Rock 1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94816" y="3608833"/>
            <a:ext cx="6890892" cy="2179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C:\Users\Rich\Documents\eslkidsworld.com\clip art\Flags (Part 2)\World (A - L)\Canada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598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353568" y="5750004"/>
            <a:ext cx="8364671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66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He’s from Canada.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660806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Where is he from?</a:t>
            </a:r>
          </a:p>
        </p:txBody>
      </p:sp>
      <p:pic>
        <p:nvPicPr>
          <p:cNvPr id="63491" name="Picture 3" descr="Go to fullsize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46317" y="0"/>
            <a:ext cx="2097683" cy="270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Rich\Documents\eslkidsworld.com\clip art\Flags (Part 2)\World (A - L)\China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0" y="5750004"/>
            <a:ext cx="7571232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66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He’s from China.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767072" y="0"/>
            <a:ext cx="437692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Where is he from?</a:t>
            </a:r>
          </a:p>
        </p:txBody>
      </p:sp>
      <p:pic>
        <p:nvPicPr>
          <p:cNvPr id="68612" name="Picture 4" descr="Go to fullsize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73622" y="2178748"/>
            <a:ext cx="2569668" cy="32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150" name="Picture 6" descr="C:\Users\Rich\Documents\eslkidsworld.com\clip art\Architecture &amp; Landmarks\World &amp; General (G - O)\Great Wall 03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48384" y="3777952"/>
            <a:ext cx="2938272" cy="2175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68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 descr="C:\Users\Rich\Documents\eslkidsworld.com\clip art\Flags (Part 2)\World (A - L)\Egypt 2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741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4120896" y="5103674"/>
            <a:ext cx="5023104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8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She’s</a:t>
            </a:r>
            <a:r>
              <a:rPr lang="en-GB" sz="54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 from Egypt.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3730752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Where is she from?</a:t>
            </a:r>
          </a:p>
        </p:txBody>
      </p:sp>
      <p:pic>
        <p:nvPicPr>
          <p:cNvPr id="66563" name="Picture 3" descr="Go to fullsize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0749" y="0"/>
            <a:ext cx="2413251" cy="324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174" name="Picture 6" descr="C:\Users\Rich\Documents\eslkidsworld.com\clip art\Architecture &amp; Landmarks\World &amp; General (P - S)\Pyramids 08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50" y="4217988"/>
            <a:ext cx="3246438" cy="264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65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6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Rich\Documents\eslkidsworld.com\clip art\Flags (Part 2)\World (A - L)\France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5588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414528" y="5750004"/>
            <a:ext cx="8314945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66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He’s from France.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6608064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Where is he from?</a:t>
            </a:r>
          </a:p>
        </p:txBody>
      </p:sp>
      <p:pic>
        <p:nvPicPr>
          <p:cNvPr id="69636" name="Picture 4" descr="Go to fullsize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95988" y="1011936"/>
            <a:ext cx="2948012" cy="288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201" name="Picture 9" descr="C:\Users\Rich\Documents\eslkidsworld.com\clip art\Architecture &amp; Landmarks\World &amp; General (A - B)\Arc de Triomphe 05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61925" y="2408238"/>
            <a:ext cx="2714625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1" descr="C:\Users\Rich\Documents\eslkidsworld.com\clip art\Flags (Part 2)\World (A - L)\India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376737" y="5750004"/>
            <a:ext cx="7767263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66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FF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He’s from India.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3730752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00FF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Where is he from?</a:t>
            </a:r>
          </a:p>
        </p:txBody>
      </p:sp>
      <p:pic>
        <p:nvPicPr>
          <p:cNvPr id="73731" name="Picture 3" descr="Go to fullsize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7270" y="0"/>
            <a:ext cx="2336730" cy="306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22" name="Picture 6" descr="C:\Users\Rich\Documents\eslkidsworld.com\clip art\Architecture &amp; Landmarks\World &amp; General (T - Z)\Taj Mahal 0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9563" y="2879725"/>
            <a:ext cx="2970212" cy="169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3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 descr="C:\Users\Rich\Documents\eslkidsworld.com\clip art\Flags (Part 2)\World (M - Z)\United Kingdom 1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>
          <a:xfrm>
            <a:off x="1" y="5750004"/>
            <a:ext cx="91440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40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00CC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She’s from the United Kingdom.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6986016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5400" b="1" i="1" dirty="0">
                <a:ln w="17780" cmpd="sng">
                  <a:solidFill>
                    <a:srgbClr val="000000"/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ooper Black" pitchFamily="18" charset="0"/>
                <a:cs typeface="+mn-cs"/>
              </a:rPr>
              <a:t>Where is she from?</a:t>
            </a:r>
          </a:p>
        </p:txBody>
      </p:sp>
      <p:pic>
        <p:nvPicPr>
          <p:cNvPr id="71683" name="Picture 3" descr="Go to fullsize imag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81632" y="2088515"/>
            <a:ext cx="2857843" cy="288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6" name="Picture 6" descr="C:\Users\Rich\Documents\eslkidsworld.com\clip art\Architecture &amp; Landmarks\World &amp; General (A - B)\Big Ben 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2450" y="1443038"/>
            <a:ext cx="1938338" cy="264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 descr="C:\Users\Rich\Documents\eslkidsworld.com\clip art\Architecture &amp; Landmarks\World &amp; General (T - Z)\Tower of London 3.wmf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64275" y="2047875"/>
            <a:ext cx="2416175" cy="2097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024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3168</TotalTime>
  <Words>117</Words>
  <Application>Microsoft Office PowerPoint</Application>
  <PresentationFormat>On-screen Show (4:3)</PresentationFormat>
  <Paragraphs>35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TechSmith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Countries</dc:title>
  <dc:creator>ESL Kids World</dc:creator>
  <cp:lastModifiedBy>Richard</cp:lastModifiedBy>
  <cp:revision>293</cp:revision>
  <dcterms:created xsi:type="dcterms:W3CDTF">2006-07-18T19:14:56Z</dcterms:created>
  <dcterms:modified xsi:type="dcterms:W3CDTF">2020-03-23T03:36:34Z</dcterms:modified>
</cp:coreProperties>
</file>